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</p:sldIdLst>
  <p:sldSz cx="45720000" cy="12573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94" autoAdjust="0"/>
  </p:normalViewPr>
  <p:slideViewPr>
    <p:cSldViewPr snapToGrid="0">
      <p:cViewPr varScale="1">
        <p:scale>
          <a:sx n="35" d="100"/>
          <a:sy n="35" d="100"/>
        </p:scale>
        <p:origin x="82" y="10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5000" y="2057665"/>
            <a:ext cx="34290000" cy="4377267"/>
          </a:xfrm>
        </p:spPr>
        <p:txBody>
          <a:bodyPr anchor="b"/>
          <a:lstStyle>
            <a:lvl1pPr algn="ctr">
              <a:defRPr sz="11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0" y="6603736"/>
            <a:ext cx="34290000" cy="3035564"/>
          </a:xfrm>
        </p:spPr>
        <p:txBody>
          <a:bodyPr/>
          <a:lstStyle>
            <a:lvl1pPr marL="0" indent="0" algn="ctr">
              <a:buNone/>
              <a:defRPr sz="4400"/>
            </a:lvl1pPr>
            <a:lvl2pPr marL="838185" indent="0" algn="ctr">
              <a:buNone/>
              <a:defRPr sz="3667"/>
            </a:lvl2pPr>
            <a:lvl3pPr marL="1676370" indent="0" algn="ctr">
              <a:buNone/>
              <a:defRPr sz="3300"/>
            </a:lvl3pPr>
            <a:lvl4pPr marL="2514554" indent="0" algn="ctr">
              <a:buNone/>
              <a:defRPr sz="2933"/>
            </a:lvl4pPr>
            <a:lvl5pPr marL="3352739" indent="0" algn="ctr">
              <a:buNone/>
              <a:defRPr sz="2933"/>
            </a:lvl5pPr>
            <a:lvl6pPr marL="4190924" indent="0" algn="ctr">
              <a:buNone/>
              <a:defRPr sz="2933"/>
            </a:lvl6pPr>
            <a:lvl7pPr marL="5029109" indent="0" algn="ctr">
              <a:buNone/>
              <a:defRPr sz="2933"/>
            </a:lvl7pPr>
            <a:lvl8pPr marL="5867293" indent="0" algn="ctr">
              <a:buNone/>
              <a:defRPr sz="2933"/>
            </a:lvl8pPr>
            <a:lvl9pPr marL="6705478" indent="0" algn="ctr">
              <a:buNone/>
              <a:defRPr sz="29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91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65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75" y="669396"/>
            <a:ext cx="9858375" cy="1065503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0" y="669396"/>
            <a:ext cx="29003625" cy="1065503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4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307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38" y="3134521"/>
            <a:ext cx="39433500" cy="5230018"/>
          </a:xfrm>
        </p:spPr>
        <p:txBody>
          <a:bodyPr anchor="b"/>
          <a:lstStyle>
            <a:lvl1pPr>
              <a:defRPr sz="11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38" y="8414016"/>
            <a:ext cx="39433500" cy="2750343"/>
          </a:xfrm>
        </p:spPr>
        <p:txBody>
          <a:bodyPr/>
          <a:lstStyle>
            <a:lvl1pPr marL="0" indent="0">
              <a:buNone/>
              <a:defRPr sz="4400">
                <a:solidFill>
                  <a:schemeClr val="tx1">
                    <a:tint val="75000"/>
                  </a:schemeClr>
                </a:solidFill>
              </a:defRPr>
            </a:lvl1pPr>
            <a:lvl2pPr marL="838185" indent="0">
              <a:buNone/>
              <a:defRPr sz="3667">
                <a:solidFill>
                  <a:schemeClr val="tx1">
                    <a:tint val="75000"/>
                  </a:schemeClr>
                </a:solidFill>
              </a:defRPr>
            </a:lvl2pPr>
            <a:lvl3pPr marL="167637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3pPr>
            <a:lvl4pPr marL="2514554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4pPr>
            <a:lvl5pPr marL="3352739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5pPr>
            <a:lvl6pPr marL="4190924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6pPr>
            <a:lvl7pPr marL="5029109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7pPr>
            <a:lvl8pPr marL="5867293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8pPr>
            <a:lvl9pPr marL="6705478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34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0" y="3346979"/>
            <a:ext cx="19431000" cy="79774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0" y="3346979"/>
            <a:ext cx="19431000" cy="79774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435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669397"/>
            <a:ext cx="39433500" cy="24301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07" y="3082132"/>
            <a:ext cx="19341701" cy="1510505"/>
          </a:xfrm>
        </p:spPr>
        <p:txBody>
          <a:bodyPr anchor="b"/>
          <a:lstStyle>
            <a:lvl1pPr marL="0" indent="0">
              <a:buNone/>
              <a:defRPr sz="4400" b="1"/>
            </a:lvl1pPr>
            <a:lvl2pPr marL="838185" indent="0">
              <a:buNone/>
              <a:defRPr sz="3667" b="1"/>
            </a:lvl2pPr>
            <a:lvl3pPr marL="1676370" indent="0">
              <a:buNone/>
              <a:defRPr sz="3300" b="1"/>
            </a:lvl3pPr>
            <a:lvl4pPr marL="2514554" indent="0">
              <a:buNone/>
              <a:defRPr sz="2933" b="1"/>
            </a:lvl4pPr>
            <a:lvl5pPr marL="3352739" indent="0">
              <a:buNone/>
              <a:defRPr sz="2933" b="1"/>
            </a:lvl5pPr>
            <a:lvl6pPr marL="4190924" indent="0">
              <a:buNone/>
              <a:defRPr sz="2933" b="1"/>
            </a:lvl6pPr>
            <a:lvl7pPr marL="5029109" indent="0">
              <a:buNone/>
              <a:defRPr sz="2933" b="1"/>
            </a:lvl7pPr>
            <a:lvl8pPr marL="5867293" indent="0">
              <a:buNone/>
              <a:defRPr sz="2933" b="1"/>
            </a:lvl8pPr>
            <a:lvl9pPr marL="6705478" indent="0">
              <a:buNone/>
              <a:defRPr sz="29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07" y="4592638"/>
            <a:ext cx="19341701" cy="67550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0" y="3082132"/>
            <a:ext cx="19436955" cy="1510505"/>
          </a:xfrm>
        </p:spPr>
        <p:txBody>
          <a:bodyPr anchor="b"/>
          <a:lstStyle>
            <a:lvl1pPr marL="0" indent="0">
              <a:buNone/>
              <a:defRPr sz="4400" b="1"/>
            </a:lvl1pPr>
            <a:lvl2pPr marL="838185" indent="0">
              <a:buNone/>
              <a:defRPr sz="3667" b="1"/>
            </a:lvl2pPr>
            <a:lvl3pPr marL="1676370" indent="0">
              <a:buNone/>
              <a:defRPr sz="3300" b="1"/>
            </a:lvl3pPr>
            <a:lvl4pPr marL="2514554" indent="0">
              <a:buNone/>
              <a:defRPr sz="2933" b="1"/>
            </a:lvl4pPr>
            <a:lvl5pPr marL="3352739" indent="0">
              <a:buNone/>
              <a:defRPr sz="2933" b="1"/>
            </a:lvl5pPr>
            <a:lvl6pPr marL="4190924" indent="0">
              <a:buNone/>
              <a:defRPr sz="2933" b="1"/>
            </a:lvl6pPr>
            <a:lvl7pPr marL="5029109" indent="0">
              <a:buNone/>
              <a:defRPr sz="2933" b="1"/>
            </a:lvl7pPr>
            <a:lvl8pPr marL="5867293" indent="0">
              <a:buNone/>
              <a:defRPr sz="2933" b="1"/>
            </a:lvl8pPr>
            <a:lvl9pPr marL="6705478" indent="0">
              <a:buNone/>
              <a:defRPr sz="29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0" y="4592638"/>
            <a:ext cx="19436955" cy="67550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07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54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46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7" y="838200"/>
            <a:ext cx="14745889" cy="2933700"/>
          </a:xfrm>
        </p:spPr>
        <p:txBody>
          <a:bodyPr anchor="b"/>
          <a:lstStyle>
            <a:lvl1pPr>
              <a:defRPr sz="58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5" y="1810280"/>
            <a:ext cx="23145750" cy="8934979"/>
          </a:xfrm>
        </p:spPr>
        <p:txBody>
          <a:bodyPr/>
          <a:lstStyle>
            <a:lvl1pPr>
              <a:defRPr sz="5867"/>
            </a:lvl1pPr>
            <a:lvl2pPr>
              <a:defRPr sz="5133"/>
            </a:lvl2pPr>
            <a:lvl3pPr>
              <a:defRPr sz="4400"/>
            </a:lvl3pPr>
            <a:lvl4pPr>
              <a:defRPr sz="3667"/>
            </a:lvl4pPr>
            <a:lvl5pPr>
              <a:defRPr sz="3667"/>
            </a:lvl5pPr>
            <a:lvl6pPr>
              <a:defRPr sz="3667"/>
            </a:lvl6pPr>
            <a:lvl7pPr>
              <a:defRPr sz="3667"/>
            </a:lvl7pPr>
            <a:lvl8pPr>
              <a:defRPr sz="3667"/>
            </a:lvl8pPr>
            <a:lvl9pPr>
              <a:defRPr sz="3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7" y="3771900"/>
            <a:ext cx="14745889" cy="6987911"/>
          </a:xfrm>
        </p:spPr>
        <p:txBody>
          <a:bodyPr/>
          <a:lstStyle>
            <a:lvl1pPr marL="0" indent="0">
              <a:buNone/>
              <a:defRPr sz="2933"/>
            </a:lvl1pPr>
            <a:lvl2pPr marL="838185" indent="0">
              <a:buNone/>
              <a:defRPr sz="2567"/>
            </a:lvl2pPr>
            <a:lvl3pPr marL="1676370" indent="0">
              <a:buNone/>
              <a:defRPr sz="2200"/>
            </a:lvl3pPr>
            <a:lvl4pPr marL="2514554" indent="0">
              <a:buNone/>
              <a:defRPr sz="1833"/>
            </a:lvl4pPr>
            <a:lvl5pPr marL="3352739" indent="0">
              <a:buNone/>
              <a:defRPr sz="1833"/>
            </a:lvl5pPr>
            <a:lvl6pPr marL="4190924" indent="0">
              <a:buNone/>
              <a:defRPr sz="1833"/>
            </a:lvl6pPr>
            <a:lvl7pPr marL="5029109" indent="0">
              <a:buNone/>
              <a:defRPr sz="1833"/>
            </a:lvl7pPr>
            <a:lvl8pPr marL="5867293" indent="0">
              <a:buNone/>
              <a:defRPr sz="1833"/>
            </a:lvl8pPr>
            <a:lvl9pPr marL="6705478" indent="0">
              <a:buNone/>
              <a:defRPr sz="1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7" y="838200"/>
            <a:ext cx="14745889" cy="2933700"/>
          </a:xfrm>
        </p:spPr>
        <p:txBody>
          <a:bodyPr anchor="b"/>
          <a:lstStyle>
            <a:lvl1pPr>
              <a:defRPr sz="58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5" y="1810280"/>
            <a:ext cx="23145750" cy="8934979"/>
          </a:xfrm>
        </p:spPr>
        <p:txBody>
          <a:bodyPr anchor="t"/>
          <a:lstStyle>
            <a:lvl1pPr marL="0" indent="0">
              <a:buNone/>
              <a:defRPr sz="5867"/>
            </a:lvl1pPr>
            <a:lvl2pPr marL="838185" indent="0">
              <a:buNone/>
              <a:defRPr sz="5133"/>
            </a:lvl2pPr>
            <a:lvl3pPr marL="1676370" indent="0">
              <a:buNone/>
              <a:defRPr sz="4400"/>
            </a:lvl3pPr>
            <a:lvl4pPr marL="2514554" indent="0">
              <a:buNone/>
              <a:defRPr sz="3667"/>
            </a:lvl4pPr>
            <a:lvl5pPr marL="3352739" indent="0">
              <a:buNone/>
              <a:defRPr sz="3667"/>
            </a:lvl5pPr>
            <a:lvl6pPr marL="4190924" indent="0">
              <a:buNone/>
              <a:defRPr sz="3667"/>
            </a:lvl6pPr>
            <a:lvl7pPr marL="5029109" indent="0">
              <a:buNone/>
              <a:defRPr sz="3667"/>
            </a:lvl7pPr>
            <a:lvl8pPr marL="5867293" indent="0">
              <a:buNone/>
              <a:defRPr sz="3667"/>
            </a:lvl8pPr>
            <a:lvl9pPr marL="6705478" indent="0">
              <a:buNone/>
              <a:defRPr sz="3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7" y="3771900"/>
            <a:ext cx="14745889" cy="6987911"/>
          </a:xfrm>
        </p:spPr>
        <p:txBody>
          <a:bodyPr/>
          <a:lstStyle>
            <a:lvl1pPr marL="0" indent="0">
              <a:buNone/>
              <a:defRPr sz="2933"/>
            </a:lvl1pPr>
            <a:lvl2pPr marL="838185" indent="0">
              <a:buNone/>
              <a:defRPr sz="2567"/>
            </a:lvl2pPr>
            <a:lvl3pPr marL="1676370" indent="0">
              <a:buNone/>
              <a:defRPr sz="2200"/>
            </a:lvl3pPr>
            <a:lvl4pPr marL="2514554" indent="0">
              <a:buNone/>
              <a:defRPr sz="1833"/>
            </a:lvl4pPr>
            <a:lvl5pPr marL="3352739" indent="0">
              <a:buNone/>
              <a:defRPr sz="1833"/>
            </a:lvl5pPr>
            <a:lvl6pPr marL="4190924" indent="0">
              <a:buNone/>
              <a:defRPr sz="1833"/>
            </a:lvl6pPr>
            <a:lvl7pPr marL="5029109" indent="0">
              <a:buNone/>
              <a:defRPr sz="1833"/>
            </a:lvl7pPr>
            <a:lvl8pPr marL="5867293" indent="0">
              <a:buNone/>
              <a:defRPr sz="1833"/>
            </a:lvl8pPr>
            <a:lvl9pPr marL="6705478" indent="0">
              <a:buNone/>
              <a:defRPr sz="1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15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0" y="669397"/>
            <a:ext cx="39433500" cy="2430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0" y="3346979"/>
            <a:ext cx="39433500" cy="7977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0" y="11653309"/>
            <a:ext cx="10287000" cy="669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4F294-DD10-4136-AD5C-CF5895E700CA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0" y="11653309"/>
            <a:ext cx="15430500" cy="669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0" y="11653309"/>
            <a:ext cx="10287000" cy="669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C587D-AB97-4964-8445-E1A285593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76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676370" rtl="0" eaLnBrk="1" latinLnBrk="0" hangingPunct="1">
        <a:lnSpc>
          <a:spcPct val="90000"/>
        </a:lnSpc>
        <a:spcBef>
          <a:spcPct val="0"/>
        </a:spcBef>
        <a:buNone/>
        <a:defRPr sz="80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9092" indent="-419092" algn="l" defTabSz="1676370" rtl="0" eaLnBrk="1" latinLnBrk="0" hangingPunct="1">
        <a:lnSpc>
          <a:spcPct val="90000"/>
        </a:lnSpc>
        <a:spcBef>
          <a:spcPts val="1833"/>
        </a:spcBef>
        <a:buFont typeface="Arial" panose="020B0604020202020204" pitchFamily="34" charset="0"/>
        <a:buChar char="•"/>
        <a:defRPr sz="5133" kern="1200">
          <a:solidFill>
            <a:schemeClr val="tx1"/>
          </a:solidFill>
          <a:latin typeface="+mn-lt"/>
          <a:ea typeface="+mn-ea"/>
          <a:cs typeface="+mn-cs"/>
        </a:defRPr>
      </a:lvl1pPr>
      <a:lvl2pPr marL="1257277" indent="-419092" algn="l" defTabSz="1676370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095462" indent="-419092" algn="l" defTabSz="1676370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667" kern="1200">
          <a:solidFill>
            <a:schemeClr val="tx1"/>
          </a:solidFill>
          <a:latin typeface="+mn-lt"/>
          <a:ea typeface="+mn-ea"/>
          <a:cs typeface="+mn-cs"/>
        </a:defRPr>
      </a:lvl3pPr>
      <a:lvl4pPr marL="2933647" indent="-419092" algn="l" defTabSz="1676370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4pPr>
      <a:lvl5pPr marL="3771831" indent="-419092" algn="l" defTabSz="1676370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5pPr>
      <a:lvl6pPr marL="4610016" indent="-419092" algn="l" defTabSz="1676370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6pPr>
      <a:lvl7pPr marL="5448201" indent="-419092" algn="l" defTabSz="1676370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7pPr>
      <a:lvl8pPr marL="6286386" indent="-419092" algn="l" defTabSz="1676370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8pPr>
      <a:lvl9pPr marL="7124570" indent="-419092" algn="l" defTabSz="1676370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6370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838185" algn="l" defTabSz="1676370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676370" algn="l" defTabSz="1676370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3pPr>
      <a:lvl4pPr marL="2514554" algn="l" defTabSz="1676370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4pPr>
      <a:lvl5pPr marL="3352739" algn="l" defTabSz="1676370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5pPr>
      <a:lvl6pPr marL="4190924" algn="l" defTabSz="1676370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6pPr>
      <a:lvl7pPr marL="5029109" algn="l" defTabSz="1676370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7pPr>
      <a:lvl8pPr marL="5867293" algn="l" defTabSz="1676370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8pPr>
      <a:lvl9pPr marL="6705478" algn="l" defTabSz="1676370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2DAAABCC-71AF-9840-A73D-EA59460E5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3192" y="156030"/>
            <a:ext cx="11635304" cy="12285725"/>
          </a:xfrm>
          <a:prstGeom prst="rect">
            <a:avLst/>
          </a:prstGeom>
        </p:spPr>
      </p:pic>
      <p:pic>
        <p:nvPicPr>
          <p:cNvPr id="9" name="Picture 8" descr="A graph of a number of individuals&#10;&#10;Description automatically generated">
            <a:extLst>
              <a:ext uri="{FF2B5EF4-FFF2-40B4-BE49-F238E27FC236}">
                <a16:creationId xmlns:a16="http://schemas.microsoft.com/office/drawing/2014/main" id="{90596C3D-6F67-EB8E-74C0-13FA43B050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999" y="0"/>
            <a:ext cx="11635304" cy="12285724"/>
          </a:xfrm>
          <a:prstGeom prst="rect">
            <a:avLst/>
          </a:prstGeom>
        </p:spPr>
      </p:pic>
      <p:pic>
        <p:nvPicPr>
          <p:cNvPr id="12" name="Picture 11" descr="A graph of a number of individuals&#10;&#10;Description automatically generated">
            <a:extLst>
              <a:ext uri="{FF2B5EF4-FFF2-40B4-BE49-F238E27FC236}">
                <a16:creationId xmlns:a16="http://schemas.microsoft.com/office/drawing/2014/main" id="{A27E9676-11BF-C5DE-0704-674F070E63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8385" y="156030"/>
            <a:ext cx="11635304" cy="1228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491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number of individuals&#10;&#10;Description automatically generated">
            <a:extLst>
              <a:ext uri="{FF2B5EF4-FFF2-40B4-BE49-F238E27FC236}">
                <a16:creationId xmlns:a16="http://schemas.microsoft.com/office/drawing/2014/main" id="{B0126ED2-2D1E-01D1-0E0D-9BCF5DE4E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659" y="156030"/>
            <a:ext cx="11635304" cy="12285725"/>
          </a:xfrm>
          <a:prstGeom prst="rect">
            <a:avLst/>
          </a:prstGeom>
        </p:spPr>
      </p:pic>
      <p:pic>
        <p:nvPicPr>
          <p:cNvPr id="6" name="Picture 5" descr="A graph of a number of individuals&#10;&#10;Description automatically generated with medium confidence">
            <a:extLst>
              <a:ext uri="{FF2B5EF4-FFF2-40B4-BE49-F238E27FC236}">
                <a16:creationId xmlns:a16="http://schemas.microsoft.com/office/drawing/2014/main" id="{76145AF1-2475-A567-3D80-D73AF1330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0524" y="12392"/>
            <a:ext cx="11741299" cy="12573000"/>
          </a:xfrm>
          <a:prstGeom prst="rect">
            <a:avLst/>
          </a:prstGeom>
        </p:spPr>
      </p:pic>
      <p:pic>
        <p:nvPicPr>
          <p:cNvPr id="8" name="Picture 7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4DD823FE-8853-6739-450A-18B2F02A73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8384" y="12392"/>
            <a:ext cx="11741299" cy="1257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26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9830AF21-4C85-680C-2156-07CD1D6BFF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664" y="12392"/>
            <a:ext cx="11741299" cy="12573000"/>
          </a:xfrm>
          <a:prstGeom prst="rect">
            <a:avLst/>
          </a:prstGeom>
        </p:spPr>
      </p:pic>
      <p:pic>
        <p:nvPicPr>
          <p:cNvPr id="7" name="Picture 6" descr="A graph of a number of individuals&#10;&#10;Description automatically generated">
            <a:extLst>
              <a:ext uri="{FF2B5EF4-FFF2-40B4-BE49-F238E27FC236}">
                <a16:creationId xmlns:a16="http://schemas.microsoft.com/office/drawing/2014/main" id="{1B7126EB-5BEF-91A6-936C-C93103EDB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0524" y="0"/>
            <a:ext cx="11741299" cy="12320420"/>
          </a:xfrm>
          <a:prstGeom prst="rect">
            <a:avLst/>
          </a:prstGeom>
        </p:spPr>
      </p:pic>
      <p:pic>
        <p:nvPicPr>
          <p:cNvPr id="10" name="Picture 9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D6630021-21EB-70EF-C349-090D333733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8384" y="12392"/>
            <a:ext cx="11741299" cy="1230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643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8D3B4EA2-8C88-55EE-B6AA-C13DFEA4B0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664" y="195855"/>
            <a:ext cx="11741299" cy="12377145"/>
          </a:xfrm>
          <a:prstGeom prst="rect">
            <a:avLst/>
          </a:prstGeom>
        </p:spPr>
      </p:pic>
      <p:pic>
        <p:nvPicPr>
          <p:cNvPr id="6" name="Picture 5" descr="A graph of a number of individuals&#10;&#10;Description automatically generated">
            <a:extLst>
              <a:ext uri="{FF2B5EF4-FFF2-40B4-BE49-F238E27FC236}">
                <a16:creationId xmlns:a16="http://schemas.microsoft.com/office/drawing/2014/main" id="{2B693B58-D4C9-2E41-489F-244B0EA066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0524" y="195856"/>
            <a:ext cx="11741299" cy="12308028"/>
          </a:xfrm>
          <a:prstGeom prst="rect">
            <a:avLst/>
          </a:prstGeom>
        </p:spPr>
      </p:pic>
      <p:pic>
        <p:nvPicPr>
          <p:cNvPr id="9" name="Picture 8" descr="A graph of a number of individuals&#10;&#10;Description automatically generated">
            <a:extLst>
              <a:ext uri="{FF2B5EF4-FFF2-40B4-BE49-F238E27FC236}">
                <a16:creationId xmlns:a16="http://schemas.microsoft.com/office/drawing/2014/main" id="{F19BD298-7832-C9A3-00D0-EEC21B007A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8384" y="195855"/>
            <a:ext cx="11741299" cy="1230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209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3447</TotalTime>
  <Words>0</Words>
  <Application>Microsoft Office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Huang, Jiaqi</dc:creator>
  <cp:lastModifiedBy>Huang, Jiaqi</cp:lastModifiedBy>
  <cp:revision>9</cp:revision>
  <dcterms:created xsi:type="dcterms:W3CDTF">2022-09-19T04:32:39Z</dcterms:created>
  <dcterms:modified xsi:type="dcterms:W3CDTF">2023-11-10T18:04:38Z</dcterms:modified>
</cp:coreProperties>
</file>

<file path=docProps/thumbnail.jpeg>
</file>